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84526-2C54-4B18-92D0-9341AF237B22}" type="datetimeFigureOut">
              <a:rPr lang="ru-RU" smtClean="0"/>
              <a:t>02.04.2021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AAF15-FA3A-468A-B2B8-063A5ECCD7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94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D60091-A067-4C49-B3E3-9B22DC1F6B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BEB36-2725-49B2-A676-2988A0C3C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800E9A-4CF4-4639-AC98-0ECA822D3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BD4D6C-1F06-46CE-8675-210884AE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6B5124-D0F3-41E2-9833-48F21C91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C503B9-4B46-44BF-B447-620D62FA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4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2A84-B92F-4D8E-92F3-D8740699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FC3327-0F55-4BDD-A7D7-E0AECD6D5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1F313F-1FB7-4F2E-8DD4-149D15D8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9014B7-DB45-4A9C-A5C3-A0342A2C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F1DA1-C917-4361-B2EF-8EA0BF3A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8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F2325EC-5805-481D-B960-4ADAEEB88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347811-0CA3-42F8-860A-0749CB579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E41BBB-C35A-497B-9026-7DB8B042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80F9C3-34A5-473D-B979-955AF211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38E692-9BBB-4264-935C-8B68BF17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72F1D-0DB8-46F7-AEEA-10F32A98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7E64EA-C6C8-4FE2-8EF1-AF5721912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1AA22-F639-460B-9A5D-A1567729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6169E6-4BF8-442F-9DA8-A81E62D21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21D573-BE05-461A-92C6-D04EFC86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553B6-3825-4FB3-98AA-97F89365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E0DF94-C314-4A64-8F15-12397A09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AA9E54-CF24-4EBC-A975-0453774D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C89B59-D84F-48AC-A0CB-AEAE9377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E07574-8501-48BA-AB18-3E33F0BD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2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9A951-EEFC-4A4B-B2EB-94F68E11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51824-2A4A-4106-8E59-9FB97522A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97ACE0-FEF2-4BF8-B009-514A13060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226CDD-A1B2-44D1-B251-C45CC681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A4F8C7-1E97-4C6A-96C8-5BAB3FDD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3B256B-9475-466D-905C-F5849EFE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7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56BB3-A2ED-4761-977F-19E23FA4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69B639-2DC2-473A-9116-E0AC13F70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C9CADB-93AA-4378-A92A-F34000A2A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003819-65DC-405B-A927-EB6F53B68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A40A84-C95B-4C5D-8C63-CCC3913AE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EB30B0-7D98-4716-9CEC-39B12032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FB86B5-155A-4EFD-A3A9-D4442206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7985DB-A6A6-4C73-8FF7-256A8036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4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ACD9E-40F2-454C-B36B-EB523452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E8811D-3843-4269-A64D-99BCA0EC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FA4DF8-7467-4155-8C27-B608CE25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0BD198-D027-408D-AA88-0BD366AE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6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82E220C-33C4-460C-AA39-D97B5046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CD66C2-A116-46A2-98B3-A18112FB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5589A8-326F-4C37-BD2E-04F6BA21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BD07F-5400-4C17-877D-C8E7A9AB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1D0364-460C-46D4-A289-430AD3C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980D02-F212-4BC1-9D2B-97B912C03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07C93C-81F6-4C5D-A0DE-46DE0CF6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A246AB-3018-489B-AA88-024AE70D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34500E-9EE3-45BE-98CA-AB5E33EB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C6A408-9EAF-410B-8107-71A4D6C7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AD98C0-B02F-468A-8565-7C4E642F0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3E0AF1-AF16-4029-A16D-4BC51B6B4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D094E3-760B-4B8C-A5FB-541DA36E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1FE9FE-87A6-4F58-9BE7-52300277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D3A103-F098-42E4-BE3A-CD30F921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3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F10B1F-5D24-412F-BBC8-7DE7166B98B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40D11-6EE7-4FE8-BD2B-33671BE8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621B3B-0343-47E8-BCC2-EB07BE01B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C469FF-5C34-4E44-8929-ED101D848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E0C9B-7BBE-4EB6-8F75-99CAE6458970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9EB6D7-7E1F-4718-A958-6A8B284EE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4FC41A-9A34-4C5D-81FB-C38F79F68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2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F006E-3602-4ACE-B5E8-1F4A70668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2991" y="2920621"/>
            <a:ext cx="4016991" cy="1039718"/>
          </a:xfrm>
        </p:spPr>
        <p:txBody>
          <a:bodyPr/>
          <a:lstStyle/>
          <a:p>
            <a:r>
              <a:rPr lang="en-US" smtClean="0">
                <a:latin typeface="+mn-lt"/>
              </a:rPr>
              <a:t>POSTPRINT</a:t>
            </a:r>
            <a:endParaRPr lang="en-US" dirty="0"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B5F94B-5ADC-46E3-84E2-F88A1F82F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1051" y="2130295"/>
            <a:ext cx="4713027" cy="262037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dirty="0"/>
              <a:t>Выполнили</a:t>
            </a:r>
          </a:p>
          <a:p>
            <a:pPr algn="l"/>
            <a:r>
              <a:rPr lang="ru-RU" dirty="0"/>
              <a:t>Студентки группы </a:t>
            </a:r>
            <a:r>
              <a:rPr lang="ru-RU" dirty="0" smtClean="0"/>
              <a:t>ПИбд-41</a:t>
            </a:r>
            <a:r>
              <a:rPr lang="ru-RU" dirty="0"/>
              <a:t>:</a:t>
            </a:r>
          </a:p>
          <a:p>
            <a:pPr algn="l"/>
            <a:r>
              <a:rPr lang="ru-RU" dirty="0" err="1"/>
              <a:t>Теутул</a:t>
            </a:r>
            <a:r>
              <a:rPr lang="ru-RU" dirty="0"/>
              <a:t> М.Д.</a:t>
            </a:r>
          </a:p>
          <a:p>
            <a:pPr algn="l"/>
            <a:r>
              <a:rPr lang="ru-RU" dirty="0"/>
              <a:t>Бармина А.В.</a:t>
            </a:r>
          </a:p>
          <a:p>
            <a:pPr algn="l"/>
            <a:r>
              <a:rPr lang="ru-RU" dirty="0" err="1"/>
              <a:t>Сажникова</a:t>
            </a:r>
            <a:r>
              <a:rPr lang="ru-RU" dirty="0"/>
              <a:t> О.В</a:t>
            </a:r>
            <a:r>
              <a:rPr lang="ru-RU" dirty="0" smtClean="0"/>
              <a:t>.</a:t>
            </a:r>
            <a:endParaRPr lang="en-US" dirty="0" smtClean="0"/>
          </a:p>
          <a:p>
            <a:pPr algn="l"/>
            <a:r>
              <a:rPr lang="ru-RU" dirty="0" smtClean="0"/>
              <a:t>Михайлова М.С.</a:t>
            </a:r>
          </a:p>
          <a:p>
            <a:pPr algn="l"/>
            <a:r>
              <a:rPr lang="ru-RU" dirty="0" smtClean="0"/>
              <a:t>Акимова Е.И.</a:t>
            </a:r>
            <a:endParaRPr lang="ru-RU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3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СТО. </a:t>
            </a:r>
            <a:r>
              <a:rPr lang="ru-RU" dirty="0"/>
              <a:t>Реализация всех задумок CPO в виде продуманной архитектуры проекта</a:t>
            </a:r>
            <a:endParaRPr lang="ru-RU" dirty="0"/>
          </a:p>
        </p:txBody>
      </p:sp>
      <p:pic>
        <p:nvPicPr>
          <p:cNvPr id="6146" name="Picture 2" descr="https://lh4.googleusercontent.com/_R-PId85YAAIxrIOG4nPJT2c0_TDSTppr1LYhyCZtI_POYzXbZIp6FhyGMauHMAZyZAc3sRPn8qRUKwcAZUKWnTHLBCkHOR-mDWWLua7JMS9LACY-fr1yNAF2Mvdo6kbJwxsORv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99" y="2223993"/>
            <a:ext cx="8364254" cy="311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12681" y="5500248"/>
            <a:ext cx="286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dirty="0" smtClean="0"/>
              <a:t>Диаграмма развертывания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037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CTO. </a:t>
            </a:r>
            <a:r>
              <a:rPr lang="ru-RU" dirty="0"/>
              <a:t>Архитектура хранилища данных</a:t>
            </a:r>
            <a:endParaRPr lang="ru-RU" dirty="0"/>
          </a:p>
        </p:txBody>
      </p:sp>
      <p:pic>
        <p:nvPicPr>
          <p:cNvPr id="7170" name="Picture 2" descr="https://lh3.googleusercontent.com/KnJ4ZF4y6C0INNSWqfrK0B5tC3Kmp3yJQeRQ1QOk0gIWSSGHOianqQtYnBk7xpFq4Vu7zOvjJu8PBQJXslp6X7NXhiul_-_8A5yjAEWJawHId5GCAwWr2OA2zDsMxkIXMB9W7xW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1084"/>
            <a:ext cx="9970827" cy="501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8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CTO. </a:t>
            </a:r>
            <a:r>
              <a:rPr lang="ru-RU" dirty="0"/>
              <a:t>Выбор технологий для проекта с обоснованиями по </a:t>
            </a:r>
            <a:r>
              <a:rPr lang="ru-RU" dirty="0" smtClean="0"/>
              <a:t>направлениям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863" y="4274419"/>
            <a:ext cx="738270" cy="7382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93" y="3391230"/>
            <a:ext cx="623827" cy="6211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915" y="2454351"/>
            <a:ext cx="636167" cy="63616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00" y="5358638"/>
            <a:ext cx="1067142" cy="6002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98" y="5220367"/>
            <a:ext cx="767417" cy="8096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9" t="12627" r="24448" b="13820"/>
          <a:stretch/>
        </p:blipFill>
        <p:spPr>
          <a:xfrm>
            <a:off x="2029059" y="4106725"/>
            <a:ext cx="840414" cy="9050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03" y="3376461"/>
            <a:ext cx="613633" cy="53301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0" b="22971"/>
          <a:stretch/>
        </p:blipFill>
        <p:spPr>
          <a:xfrm>
            <a:off x="1303026" y="3337176"/>
            <a:ext cx="1153026" cy="62779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6"/>
          <a:stretch/>
        </p:blipFill>
        <p:spPr>
          <a:xfrm>
            <a:off x="2029059" y="2467401"/>
            <a:ext cx="796465" cy="65671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7" t="35224" r="29319" b="35403"/>
          <a:stretch/>
        </p:blipFill>
        <p:spPr>
          <a:xfrm>
            <a:off x="8837417" y="3812569"/>
            <a:ext cx="1277070" cy="5883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11020" r="4336" b="7032"/>
          <a:stretch/>
        </p:blipFill>
        <p:spPr>
          <a:xfrm>
            <a:off x="10255538" y="3512152"/>
            <a:ext cx="903013" cy="92021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 t="14076" r="12814" b="11092"/>
          <a:stretch/>
        </p:blipFill>
        <p:spPr>
          <a:xfrm>
            <a:off x="9328751" y="2461002"/>
            <a:ext cx="1162763" cy="79314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5" t="35550" r="25718" b="37158"/>
          <a:stretch/>
        </p:blipFill>
        <p:spPr>
          <a:xfrm>
            <a:off x="4805118" y="5414658"/>
            <a:ext cx="1537443" cy="45218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16" y="5318536"/>
            <a:ext cx="465433" cy="5982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49855" y="1709469"/>
            <a:ext cx="1754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200" u="sng" dirty="0" smtClean="0"/>
              <a:t>Frontend</a:t>
            </a:r>
            <a:endParaRPr lang="en-US" sz="3200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5199797" y="1704285"/>
            <a:ext cx="179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200" u="sng" dirty="0" smtClean="0"/>
              <a:t>Backend</a:t>
            </a:r>
            <a:endParaRPr lang="en-US" sz="3200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9320260" y="1708701"/>
            <a:ext cx="115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200" u="sng" dirty="0" smtClean="0"/>
              <a:t>SUBD</a:t>
            </a:r>
            <a:endParaRPr lang="en-US" sz="3200" u="sng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0" b="22971"/>
          <a:stretch/>
        </p:blipFill>
        <p:spPr>
          <a:xfrm>
            <a:off x="5993004" y="3451138"/>
            <a:ext cx="1043260" cy="568032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1301940" y="3308258"/>
            <a:ext cx="2232047" cy="6970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V="1">
            <a:off x="1301940" y="3326184"/>
            <a:ext cx="2175712" cy="61193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1340028" y="5366818"/>
            <a:ext cx="2232047" cy="65611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flipV="1">
            <a:off x="1340028" y="5366818"/>
            <a:ext cx="2232047" cy="5920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4805118" y="3329663"/>
            <a:ext cx="2538484" cy="71467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V="1">
            <a:off x="4805118" y="3425972"/>
            <a:ext cx="2389683" cy="5793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4805118" y="5327857"/>
            <a:ext cx="2640566" cy="6791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V="1">
            <a:off x="4805118" y="5358638"/>
            <a:ext cx="2616181" cy="5082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8640891" y="3593123"/>
            <a:ext cx="2538484" cy="9096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V="1">
            <a:off x="8640891" y="3632149"/>
            <a:ext cx="2517660" cy="8002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6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CTO. </a:t>
            </a:r>
            <a:r>
              <a:rPr lang="ru-RU" dirty="0"/>
              <a:t>Релизы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66" y="1493962"/>
            <a:ext cx="3643668" cy="40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CTO. </a:t>
            </a:r>
            <a:r>
              <a:rPr lang="ru-RU" dirty="0"/>
              <a:t>Скрипт проведения собеседования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66223"/>
            <a:ext cx="98889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ru-RU" sz="2400" dirty="0"/>
              <a:t>Рассказываем о своей компании: чем занимаемся, чем гордимся, кого ищем и что от него ждем.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2400" dirty="0"/>
              <a:t>Человек рассказывает о себе, в каких проектах участвовал, в чем силен, чем может пригодится компании.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sz="2400" dirty="0"/>
              <a:t>Задаем уточняющие вопросы по резюме, если оно есть. Например, о качествах человека, опыте работы и </a:t>
            </a:r>
            <a:r>
              <a:rPr lang="ru-RU" sz="2400" dirty="0" err="1"/>
              <a:t>тд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85113" y="3873130"/>
            <a:ext cx="8974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 startAt="4"/>
            </a:pPr>
            <a:r>
              <a:rPr lang="ru-RU" sz="2400" dirty="0"/>
              <a:t>Определив должность, на которую претендует человек, задаем технические вопросы по теме, фиксируя ответы.</a:t>
            </a:r>
          </a:p>
          <a:p>
            <a:pPr marL="342900" indent="-342900" fontAlgn="base">
              <a:buFont typeface="+mj-lt"/>
              <a:buAutoNum type="arabicPeriod" startAt="4"/>
            </a:pPr>
            <a:r>
              <a:rPr lang="ru-RU" sz="2400" dirty="0"/>
              <a:t>Даем небольшие задачки, чтобы оценить уровень навыков в реальности, либо тестовое задание, которое выполнить можно у себя дома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445758" y="5812122"/>
            <a:ext cx="7746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 startAt="6"/>
            </a:pPr>
            <a:r>
              <a:rPr lang="ru-RU" sz="2400" dirty="0"/>
              <a:t>Заканчиваем собеседование и анализируем собранные данные.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6280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CMO. </a:t>
            </a:r>
            <a:r>
              <a:rPr lang="ru-RU" dirty="0"/>
              <a:t>СМИ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76" y="2265528"/>
            <a:ext cx="2435845" cy="2067636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>
            <a:off x="4326342" y="3275463"/>
            <a:ext cx="1487604" cy="147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68715" y="1241946"/>
            <a:ext cx="55136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400" dirty="0" err="1"/>
              <a:t>Topodin</a:t>
            </a:r>
            <a:r>
              <a:rPr lang="ru-RU" sz="2400" dirty="0"/>
              <a:t>: Лучшие сервисы для администрирования «</a:t>
            </a:r>
            <a:r>
              <a:rPr lang="ru-RU" sz="2400" dirty="0" err="1"/>
              <a:t>Вконтакте</a:t>
            </a:r>
            <a:r>
              <a:rPr lang="ru-RU" sz="2400" dirty="0"/>
              <a:t>»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400" dirty="0"/>
              <a:t>Блог Василия </a:t>
            </a:r>
            <a:r>
              <a:rPr lang="ru-RU" sz="2400" dirty="0" err="1"/>
              <a:t>Блинова</a:t>
            </a:r>
            <a:r>
              <a:rPr lang="ru-RU" sz="2400" dirty="0"/>
              <a:t>: Топ-10 приложений для администраторов групп </a:t>
            </a:r>
            <a:r>
              <a:rPr lang="ru-RU" sz="2400" dirty="0" err="1"/>
              <a:t>ВКонтакте</a:t>
            </a:r>
            <a:endParaRPr lang="ru-RU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400" dirty="0" err="1"/>
              <a:t>Лайкни</a:t>
            </a:r>
            <a:r>
              <a:rPr lang="ru-RU" sz="2400" dirty="0"/>
              <a:t>: 15 полезных инструментов для ведения сообществ во </a:t>
            </a:r>
            <a:r>
              <a:rPr lang="ru-RU" sz="2400" dirty="0" err="1"/>
              <a:t>ВКонтакте</a:t>
            </a:r>
            <a:endParaRPr lang="ru-RU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400" dirty="0" err="1"/>
              <a:t>TexTerra</a:t>
            </a:r>
            <a:r>
              <a:rPr lang="ru-RU" sz="2400" dirty="0"/>
              <a:t>: 38 приложений для сообществ «</a:t>
            </a:r>
            <a:r>
              <a:rPr lang="ru-RU" sz="2400" dirty="0" err="1"/>
              <a:t>ВКонтакте</a:t>
            </a:r>
            <a:r>
              <a:rPr lang="ru-RU" sz="2400" dirty="0"/>
              <a:t>»: подробный обзор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400" dirty="0" err="1"/>
              <a:t>Postium</a:t>
            </a:r>
            <a:r>
              <a:rPr lang="ru-RU" sz="2400" dirty="0"/>
              <a:t>: 10 лучших программ и сервисов для раскрутки группы в ВК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3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CMO. </a:t>
            </a:r>
            <a:r>
              <a:rPr lang="ru-RU" dirty="0"/>
              <a:t>Социальные сети</a:t>
            </a:r>
            <a:endParaRPr lang="ru-RU" dirty="0"/>
          </a:p>
        </p:txBody>
      </p:sp>
      <p:pic>
        <p:nvPicPr>
          <p:cNvPr id="8194" name="Picture 2" descr="https://thumbs.dreamstime.com/b/%D1%81%D1%82%D1%80%D0%B0%D1%82%D0%B5%D0%B3%D0%B8%D1%8F-%D0%B1%D0%B8%D0%B7%D0%BD%D0%B5%D1%81%D0%B0-%D1%8D%D0%BB%D0%B5%D0%BC%D0%B5%D0%BD%D1%82%D1%8B-%D0%BF%D0%BB%D0%BE%D1%81%D0%BA%D0%BE%D0%B3%D0%BE-%D0%B4%D0%B8%D0%B7%D0%B0%D0%B9%D0%BD%D0%B0-%D0%B3%D1%80%D0%B0%D1%84%D0%B8%D1%87%D0%B5%D1%81%D0%BA%D0%B8%D0%B5-%D1%81%D0%B8%D0%BC%D0%B2%D0%BE%D0%BB%D1%8B-1127090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05" y="2669109"/>
            <a:ext cx="3174479" cy="317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businessman.ru/static/img/n/1/5/4/7/8/2/2/i/15478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77" y="2669109"/>
            <a:ext cx="4232638" cy="317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84241" y="1458240"/>
            <a:ext cx="3392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2800" dirty="0" err="1" smtClean="0"/>
              <a:t>Таргентированная</a:t>
            </a:r>
            <a:r>
              <a:rPr lang="ru-RU" sz="2800" dirty="0" smtClean="0"/>
              <a:t> реклама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995108" y="1673683"/>
            <a:ext cx="3392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2800" dirty="0" err="1" smtClean="0"/>
              <a:t>Взаимопиар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9003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CMO. </a:t>
            </a:r>
            <a:r>
              <a:rPr lang="ru-RU" dirty="0"/>
              <a:t>Другие виды рекламы</a:t>
            </a:r>
            <a:endParaRPr lang="ru-RU" dirty="0"/>
          </a:p>
        </p:txBody>
      </p:sp>
      <p:pic>
        <p:nvPicPr>
          <p:cNvPr id="11266" name="Picture 2" descr="https://www.udssite.ru/wp-content/uploads/2019/09/advertajzing_marketing_szeptany_buz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69" y="2147888"/>
            <a:ext cx="6545262" cy="436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99697" y="1429078"/>
            <a:ext cx="3392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2800" dirty="0" smtClean="0"/>
              <a:t>Сарафанное радио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5002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CMO. </a:t>
            </a:r>
            <a:r>
              <a:rPr lang="ru-RU" dirty="0"/>
              <a:t>Реклама, требующая больших затрат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38455" y="2906973"/>
            <a:ext cx="4315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7200" dirty="0">
                <a:solidFill>
                  <a:srgbClr val="000000"/>
                </a:solidFill>
                <a:latin typeface="Arial" panose="020B0604020202020204" pitchFamily="34" charset="0"/>
              </a:rPr>
              <a:t>¯\_(</a:t>
            </a:r>
            <a:r>
              <a:rPr lang="ja-JP" alt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ツ</a:t>
            </a:r>
            <a:r>
              <a:rPr lang="en-US" altLang="ja-JP" sz="7200" dirty="0">
                <a:solidFill>
                  <a:srgbClr val="000000"/>
                </a:solidFill>
                <a:latin typeface="Arial" panose="020B0604020202020204" pitchFamily="34" charset="0"/>
              </a:rPr>
              <a:t>)_/¯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8962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CMO. </a:t>
            </a:r>
            <a:r>
              <a:rPr lang="ru-RU" dirty="0"/>
              <a:t>Медиа-план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68991" y="1690688"/>
            <a:ext cx="10017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Активное ведение официального </a:t>
            </a:r>
            <a:r>
              <a:rPr lang="ru-RU" sz="2800" dirty="0" err="1" smtClean="0"/>
              <a:t>паблика</a:t>
            </a:r>
            <a:r>
              <a:rPr lang="ru-RU" sz="2800" dirty="0" smtClean="0"/>
              <a:t> собственного сервиса в ВК. Публикации постов с описанием преимуществ сервиса и примеры работы.</a:t>
            </a:r>
            <a:r>
              <a:rPr lang="ru-RU" sz="2800" dirty="0"/>
              <a:t> 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err="1"/>
              <a:t>Таргетинговая</a:t>
            </a:r>
            <a:r>
              <a:rPr lang="ru-RU" sz="2800" dirty="0"/>
              <a:t> реклама и прямая реклама </a:t>
            </a:r>
            <a:r>
              <a:rPr lang="ru-RU" sz="2800" dirty="0" smtClean="0"/>
              <a:t>в ВК.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 </a:t>
            </a:r>
            <a:r>
              <a:rPr lang="ru-RU" sz="2800" dirty="0"/>
              <a:t>первых дней будет работать реклама «сарафанное радио</a:t>
            </a:r>
            <a:r>
              <a:rPr lang="ru-RU" sz="2800" dirty="0" smtClean="0"/>
              <a:t>».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Реклама сервиса </a:t>
            </a:r>
            <a:r>
              <a:rPr lang="ru-RU" sz="2800" dirty="0"/>
              <a:t>в нескольких тематических блогах.</a:t>
            </a:r>
            <a:endParaRPr lang="ru-RU" sz="2800" dirty="0"/>
          </a:p>
          <a:p>
            <a:r>
              <a:rPr lang="ru-RU" sz="2800" dirty="0"/>
              <a:t/>
            </a:r>
            <a:br>
              <a:rPr lang="ru-RU" sz="2800" dirty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52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Общее описание </a:t>
            </a:r>
            <a:r>
              <a:rPr lang="ru-RU" dirty="0" smtClean="0"/>
              <a:t>проекта. Боль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033516"/>
            <a:ext cx="5671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Пользователь тратит много времени на генерацию поста, </a:t>
            </a:r>
            <a:r>
              <a:rPr lang="ru-RU" sz="2800" dirty="0"/>
              <a:t>большая часть которого уходит на поиск подходящих друг к другу изображений</a:t>
            </a:r>
          </a:p>
        </p:txBody>
      </p:sp>
      <p:pic>
        <p:nvPicPr>
          <p:cNvPr id="1026" name="Picture 2" descr="https://img.anews.com/media/gallery/87328524/584006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1" r="11334"/>
          <a:stretch/>
        </p:blipFill>
        <p:spPr bwMode="auto">
          <a:xfrm>
            <a:off x="7027460" y="1690688"/>
            <a:ext cx="4326340" cy="376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CEO. </a:t>
            </a:r>
            <a:r>
              <a:rPr lang="ru-RU" dirty="0"/>
              <a:t>Система мотивации</a:t>
            </a:r>
            <a:endParaRPr lang="ru-RU" dirty="0"/>
          </a:p>
        </p:txBody>
      </p:sp>
      <p:pic>
        <p:nvPicPr>
          <p:cNvPr id="12290" name="Picture 2" descr="https://fsd.multiurok.ru/html/2019/12/03/s_5de6c16655617/1277479_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93" y="2601532"/>
            <a:ext cx="3416376" cy="26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71" y="2412195"/>
            <a:ext cx="4031058" cy="30434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4297" y="1690688"/>
            <a:ext cx="373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2800" dirty="0" smtClean="0"/>
              <a:t>Проценты от компании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271623" y="1690688"/>
            <a:ext cx="500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2800" dirty="0" smtClean="0"/>
              <a:t>Комфортные условия работы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1398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CEO. </a:t>
            </a:r>
            <a:r>
              <a:rPr lang="ru-RU" dirty="0"/>
              <a:t>Поиск партнеров и спонсоров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53" y="4593949"/>
            <a:ext cx="2191936" cy="1834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36" y="2359150"/>
            <a:ext cx="2051237" cy="236064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36" y="2213908"/>
            <a:ext cx="3498864" cy="2380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7634" y="1690688"/>
            <a:ext cx="270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dirty="0" smtClean="0"/>
              <a:t>IT-</a:t>
            </a:r>
            <a:r>
              <a:rPr lang="ru-RU" sz="2800" dirty="0" smtClean="0"/>
              <a:t>мероприятия</a:t>
            </a:r>
            <a:endParaRPr lang="ru-RU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17111" y="3809120"/>
            <a:ext cx="1340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2800" dirty="0" smtClean="0"/>
              <a:t>Гранты</a:t>
            </a:r>
            <a:endParaRPr lang="ru-R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633115" y="1690688"/>
            <a:ext cx="2221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2800" dirty="0" err="1" smtClean="0"/>
              <a:t>Взаимопиар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6727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CEO.</a:t>
            </a:r>
            <a:r>
              <a:rPr lang="ru-RU" dirty="0"/>
              <a:t> Участие в тематических конференциях и выставках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296537" y="2429301"/>
            <a:ext cx="3521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800" dirty="0"/>
              <a:t>РИФ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800" dirty="0" err="1"/>
              <a:t>TechCrunch</a:t>
            </a:r>
            <a:r>
              <a:rPr lang="ru-RU" sz="2800" dirty="0"/>
              <a:t> </a:t>
            </a:r>
            <a:r>
              <a:rPr lang="ru-RU" sz="2800" dirty="0" err="1"/>
              <a:t>Disrupt</a:t>
            </a:r>
            <a:r>
              <a:rPr lang="ru-RU" sz="2800" dirty="0"/>
              <a:t> </a:t>
            </a:r>
            <a:endParaRPr lang="ru-RU" sz="28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800" dirty="0" err="1"/>
              <a:t>Web</a:t>
            </a:r>
            <a:r>
              <a:rPr lang="ru-RU" sz="2800" dirty="0"/>
              <a:t> </a:t>
            </a:r>
            <a:r>
              <a:rPr lang="ru-RU" sz="2800" dirty="0" err="1" smtClean="0"/>
              <a:t>Summit</a:t>
            </a:r>
            <a:r>
              <a:rPr lang="ru-RU" sz="2800" dirty="0"/>
              <a:t> </a:t>
            </a:r>
            <a:endParaRPr lang="ru-RU" sz="28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800" dirty="0" err="1"/>
              <a:t>The</a:t>
            </a:r>
            <a:r>
              <a:rPr lang="ru-RU" sz="2800" dirty="0"/>
              <a:t> </a:t>
            </a:r>
            <a:r>
              <a:rPr lang="ru-RU" sz="2800" dirty="0" err="1"/>
              <a:t>Next</a:t>
            </a:r>
            <a:r>
              <a:rPr lang="ru-RU" sz="2800" dirty="0"/>
              <a:t> </a:t>
            </a:r>
            <a:r>
              <a:rPr lang="ru-RU" sz="2800" dirty="0" err="1"/>
              <a:t>Web</a:t>
            </a:r>
            <a:r>
              <a:rPr lang="ru-RU" sz="2800" dirty="0"/>
              <a:t> </a:t>
            </a:r>
            <a:endParaRPr lang="ru-RU" sz="2800" dirty="0"/>
          </a:p>
        </p:txBody>
      </p:sp>
      <p:pic>
        <p:nvPicPr>
          <p:cNvPr id="13314" name="Picture 2" descr="https://chspu.ru/wp-content/uploads/2020/12/12fe3121f5daf88e59acd7627f5d14f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444" y="1852523"/>
            <a:ext cx="5908343" cy="39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61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CEO. </a:t>
            </a:r>
            <a:r>
              <a:rPr lang="ru-RU" dirty="0"/>
              <a:t>Инвестиции извне</a:t>
            </a:r>
            <a:endParaRPr lang="ru-RU" dirty="0"/>
          </a:p>
        </p:txBody>
      </p:sp>
      <p:pic>
        <p:nvPicPr>
          <p:cNvPr id="15362" name="Picture 2" descr="https://avatars.mds.yandex.net/get-zen_doc/1054867/pub_5e4aa0006e1cd54e7a5cbbff_5e4aaad169980506e8443dcd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172" y="1690688"/>
            <a:ext cx="5453655" cy="457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00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Ceo</a:t>
            </a:r>
            <a:r>
              <a:rPr lang="en-US" dirty="0" smtClean="0"/>
              <a:t>. </a:t>
            </a:r>
            <a:r>
              <a:rPr lang="ru-RU" dirty="0"/>
              <a:t>Координация действий компании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889" y="2106426"/>
            <a:ext cx="1079190" cy="10791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8" b="33430"/>
          <a:stretch/>
        </p:blipFill>
        <p:spPr>
          <a:xfrm>
            <a:off x="721212" y="2253776"/>
            <a:ext cx="2682922" cy="9318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617" y="2160654"/>
            <a:ext cx="1186384" cy="9707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93" y="3185616"/>
            <a:ext cx="3782570" cy="2895244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H="1" flipV="1">
            <a:off x="2647666" y="3316406"/>
            <a:ext cx="1719618" cy="8871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7983940" y="3316406"/>
            <a:ext cx="1583139" cy="11191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7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www.meme-arsenal.com/memes/522ec8c766382b5e5561c86935786e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4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0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Общее описание проекта</a:t>
            </a:r>
            <a:r>
              <a:rPr lang="ru-RU" dirty="0" smtClean="0"/>
              <a:t>. Конкуренты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062265"/>
            <a:ext cx="2174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 smtClean="0"/>
              <a:t>Pinterest</a:t>
            </a:r>
            <a:endParaRPr lang="en-US" sz="3200" dirty="0"/>
          </a:p>
        </p:txBody>
      </p:sp>
      <p:pic>
        <p:nvPicPr>
          <p:cNvPr id="1026" name="Picture 2" descr="https://pbs.twimg.com/media/Bu9N5sLIEAEZdGf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42" y="1857085"/>
            <a:ext cx="986434" cy="9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45328" y="3480764"/>
            <a:ext cx="212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 err="1" smtClean="0"/>
              <a:t>Behance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466461" y="4975525"/>
            <a:ext cx="212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 err="1" smtClean="0"/>
              <a:t>Dribbble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91534" y="2112607"/>
            <a:ext cx="2333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 smtClean="0"/>
              <a:t>Instagram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229602" y="3847175"/>
            <a:ext cx="2169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 err="1" smtClean="0"/>
              <a:t>Freepik</a:t>
            </a:r>
            <a:endParaRPr lang="en-US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47"/>
          <a:stretch/>
        </p:blipFill>
        <p:spPr>
          <a:xfrm>
            <a:off x="10195913" y="3548949"/>
            <a:ext cx="1076002" cy="11812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02" y="1943708"/>
            <a:ext cx="868111" cy="86738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15" y="3432089"/>
            <a:ext cx="1156417" cy="72749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44" y="4786592"/>
            <a:ext cx="1006851" cy="10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Общее описание проекта. </a:t>
            </a:r>
            <a:r>
              <a:rPr lang="ru-RU" dirty="0" smtClean="0"/>
              <a:t>Анализ рынка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38" y="2704374"/>
            <a:ext cx="2656436" cy="1944806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4694829" y="2199884"/>
            <a:ext cx="2838736" cy="9936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57615" y="1582801"/>
            <a:ext cx="2778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3200" dirty="0" smtClean="0"/>
              <a:t>Расширенная версия</a:t>
            </a:r>
            <a:endParaRPr lang="en-US" sz="32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4694830" y="3676777"/>
            <a:ext cx="3370997" cy="704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44469" y="3139462"/>
            <a:ext cx="2778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3200" dirty="0" smtClean="0"/>
              <a:t>Рекламная интеграция</a:t>
            </a:r>
            <a:endParaRPr lang="en-US" sz="32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4694829" y="4230400"/>
            <a:ext cx="2838736" cy="8056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57615" y="4859080"/>
            <a:ext cx="2778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3200" dirty="0" err="1" smtClean="0"/>
              <a:t>Донаты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253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Общее описание </a:t>
            </a:r>
            <a:r>
              <a:rPr lang="ru-RU" dirty="0" smtClean="0"/>
              <a:t>проекта. Анализ </a:t>
            </a:r>
            <a:r>
              <a:rPr lang="ru-RU" dirty="0"/>
              <a:t>потенциальных потребителей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95" y="2049775"/>
            <a:ext cx="3725533" cy="372553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39" y="3575714"/>
            <a:ext cx="1144217" cy="11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CPO. </a:t>
            </a:r>
            <a:r>
              <a:rPr lang="ru-RU" dirty="0" smtClean="0"/>
              <a:t>Описание проекта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92" y="1690688"/>
            <a:ext cx="3028707" cy="18730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00" y="5537286"/>
            <a:ext cx="1078794" cy="10787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051" y="4566679"/>
            <a:ext cx="788808" cy="7680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309" y="4113303"/>
            <a:ext cx="784657" cy="7929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372" y="4552148"/>
            <a:ext cx="768050" cy="79711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229" y="4067882"/>
            <a:ext cx="768050" cy="78050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6935" y="4534437"/>
            <a:ext cx="879042" cy="8325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0647" y="1554230"/>
            <a:ext cx="2723153" cy="3012449"/>
          </a:xfrm>
          <a:prstGeom prst="rect">
            <a:avLst/>
          </a:prstGeom>
        </p:spPr>
      </p:pic>
      <p:pic>
        <p:nvPicPr>
          <p:cNvPr id="12" name="Picture 2" descr="https://pbs.twimg.com/media/Bu9N5sLIEAEZdGf.jpg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" y="1525300"/>
            <a:ext cx="577996" cy="57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84" y="1364663"/>
            <a:ext cx="652049" cy="652049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>
            <a:off x="2361063" y="3821373"/>
            <a:ext cx="1705970" cy="10270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7623162" y="3411940"/>
            <a:ext cx="893041" cy="14943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9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CPO</a:t>
            </a:r>
            <a:r>
              <a:rPr lang="en-US" dirty="0" smtClean="0"/>
              <a:t>. </a:t>
            </a:r>
            <a:r>
              <a:rPr lang="ru-RU" dirty="0" err="1"/>
              <a:t>Фичи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142432" y="1525281"/>
            <a:ext cx="369854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Основные </a:t>
            </a:r>
            <a:r>
              <a:rPr lang="ru-RU" sz="2000" b="1" dirty="0" err="1"/>
              <a:t>фичи</a:t>
            </a:r>
            <a:r>
              <a:rPr lang="ru-RU" sz="2000" b="1" dirty="0"/>
              <a:t>:</a:t>
            </a:r>
            <a:endParaRPr lang="ru-RU" sz="2000" b="1" dirty="0"/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Регистрация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Авторизация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Выбор тэгов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Выбор сообщества, для которого создавать пост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Рекомендация на основе избранных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Генерация поста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145206" y="1485972"/>
            <a:ext cx="66737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Второстепенные </a:t>
            </a:r>
            <a:r>
              <a:rPr lang="ru-RU" sz="2000" b="1" dirty="0" err="1" smtClean="0"/>
              <a:t>фичи</a:t>
            </a:r>
            <a:r>
              <a:rPr lang="ru-RU" sz="2000" b="1" dirty="0" smtClean="0"/>
              <a:t>:</a:t>
            </a:r>
            <a:endParaRPr lang="ru-RU" sz="2000" b="1" dirty="0"/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Возможность поставить избранное на изображения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Сочетание палитр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Генерировать цветовое сочетание для поста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Подбор изображений по цветам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Обработка изображений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Архивация постов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Сохранение постов в тематические папки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Подбор цветовых схем для сочетаемости постов друг с другом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Выдавать пользователю актуальные модные цвета </a:t>
            </a:r>
            <a:endParaRPr lang="en-US" dirty="0" smtClean="0"/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 Интеграция рекламных вставок, постов 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 Задание частоты публикации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 Просмотр статистики по сгенерированным постам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/>
              <a:t> Выводить рекомендации по пожеланиям подписчиков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Вывод </a:t>
            </a:r>
            <a:r>
              <a:rPr lang="ru-RU" dirty="0"/>
              <a:t>статистики по стилистическим предпочтениям </a:t>
            </a:r>
            <a:endParaRPr lang="en-US" dirty="0" smtClean="0"/>
          </a:p>
          <a:p>
            <a:pPr marL="342900" indent="-342900" fontAlgn="base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ru-RU" dirty="0" smtClean="0"/>
              <a:t>Просмотр </a:t>
            </a:r>
            <a:r>
              <a:rPr lang="ru-RU" dirty="0"/>
              <a:t>сезонных популярных </a:t>
            </a:r>
            <a:r>
              <a:rPr lang="ru-RU" dirty="0" smtClean="0"/>
              <a:t>тематик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797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CPO</a:t>
            </a:r>
            <a:r>
              <a:rPr lang="en-US" dirty="0" smtClean="0"/>
              <a:t>. </a:t>
            </a:r>
            <a:r>
              <a:rPr lang="ru-RU" dirty="0"/>
              <a:t>Монетизация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98" y="2207526"/>
            <a:ext cx="2656436" cy="1944806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3994244" y="2361063"/>
            <a:ext cx="1860645" cy="4184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96000" y="1702279"/>
            <a:ext cx="2778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3200" dirty="0" smtClean="0"/>
              <a:t>Расширенная версия</a:t>
            </a:r>
            <a:endParaRPr lang="en-US" sz="3200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3791236" y="3916908"/>
            <a:ext cx="849003" cy="11737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73338" y="5204780"/>
            <a:ext cx="324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3200" dirty="0" smtClean="0"/>
              <a:t>Вставка рекламы</a:t>
            </a:r>
            <a:endParaRPr lang="en-US" sz="3200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 flipH="1" flipV="1">
            <a:off x="8447964" y="2504719"/>
            <a:ext cx="1296538" cy="8627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18795" y="3367502"/>
            <a:ext cx="4336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3200" dirty="0"/>
              <a:t>рекомендательная система по подбору цветов и сочетаний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6833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CPO. </a:t>
            </a:r>
            <a:r>
              <a:rPr lang="en-US" dirty="0"/>
              <a:t>UX</a:t>
            </a:r>
            <a:endParaRPr lang="ru-RU" dirty="0"/>
          </a:p>
        </p:txBody>
      </p:sp>
      <p:pic>
        <p:nvPicPr>
          <p:cNvPr id="2050" name="Picture 2" descr="https://lh5.googleusercontent.com/UWO4SGJPEA8R9qtJUqqsQvulDBkmlVHRZe2It6FuMYCBUia1dCe85tUdxgNFxXtvfRd5Gcffr2R26T1fb9tsPQcvlxEZr7UE2c5icfi0a5_cTDSNtAHi_56ZLnQDHYX87ggtqqG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99870"/>
            <a:ext cx="32194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IJFG3NMhBGSK7VtyXx1dDIUJoCE4LoDm0qHmSU9Xd03v7XRwxRfYwQ5JyE8PrDx48B8L9eXOCwi0rYXg2s8qdBCGDFA8RWF85flFRV3yzcuq3pG4V_3ngfwmxio6ILk3cUT1i5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705" y="4158409"/>
            <a:ext cx="3278590" cy="192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SliN66f4G0FoBnFNquRT2JxWCzvTIe1rfg3U6jzbcFKLUd4fAdukxLxWF6LOAMJHKD2mZre_i_wbX2pnSJpdQoYE-9TxRrA8PwEWW8WSEl2R-zRqgLR2R6e7JBoVmJm5Sm6wmeF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541" y="1690688"/>
            <a:ext cx="3402865" cy="199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13776" y="3795002"/>
            <a:ext cx="166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dirty="0"/>
              <a:t>Главный экран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622060" y="6240225"/>
            <a:ext cx="94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dirty="0"/>
              <a:t>Ввод </a:t>
            </a:r>
            <a:r>
              <a:rPr lang="en-US" dirty="0"/>
              <a:t>ID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586033" y="3795002"/>
            <a:ext cx="236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dirty="0"/>
              <a:t>Составление поста для сообщества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399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453</Words>
  <Application>Microsoft Office PowerPoint</Application>
  <PresentationFormat>Широкоэкранный</PresentationFormat>
  <Paragraphs>102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Yu Gothic</vt:lpstr>
      <vt:lpstr>Arial</vt:lpstr>
      <vt:lpstr>Calibri</vt:lpstr>
      <vt:lpstr>Calibri Light</vt:lpstr>
      <vt:lpstr>Тема Office</vt:lpstr>
      <vt:lpstr>POSTPRINT</vt:lpstr>
      <vt:lpstr>Общее описание проекта. Боль</vt:lpstr>
      <vt:lpstr>Общее описание проекта. Конкуренты</vt:lpstr>
      <vt:lpstr>Общее описание проекта. Анализ рынка</vt:lpstr>
      <vt:lpstr>Общее описание проекта. Анализ потенциальных потребителей</vt:lpstr>
      <vt:lpstr>CPO. Описание проекта</vt:lpstr>
      <vt:lpstr>CPO. Фичи</vt:lpstr>
      <vt:lpstr>CPO. Монетизация</vt:lpstr>
      <vt:lpstr>CPO. UX</vt:lpstr>
      <vt:lpstr>СТО. Реализация всех задумок CPO в виде продуманной архитектуры проекта</vt:lpstr>
      <vt:lpstr>CTO. Архитектура хранилища данных</vt:lpstr>
      <vt:lpstr>CTO. Выбор технологий для проекта с обоснованиями по направлениям.</vt:lpstr>
      <vt:lpstr>CTO. Релизы</vt:lpstr>
      <vt:lpstr>CTO. Скрипт проведения собеседования</vt:lpstr>
      <vt:lpstr>CMO. СМИ</vt:lpstr>
      <vt:lpstr>CMO. Социальные сети</vt:lpstr>
      <vt:lpstr>CMO. Другие виды рекламы</vt:lpstr>
      <vt:lpstr>CMO. Реклама, требующая больших затрат</vt:lpstr>
      <vt:lpstr>CMO. Медиа-план</vt:lpstr>
      <vt:lpstr>CEO. Система мотивации</vt:lpstr>
      <vt:lpstr>CEO. Поиск партнеров и спонсоров</vt:lpstr>
      <vt:lpstr>CEO. Участие в тематических конференциях и выставках</vt:lpstr>
      <vt:lpstr>CEO. Инвестиции извне</vt:lpstr>
      <vt:lpstr>Ceo. Координация действий компании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Hikaro Murakami</cp:lastModifiedBy>
  <cp:revision>29</cp:revision>
  <dcterms:created xsi:type="dcterms:W3CDTF">2020-10-04T11:21:40Z</dcterms:created>
  <dcterms:modified xsi:type="dcterms:W3CDTF">2021-04-02T14:26:41Z</dcterms:modified>
</cp:coreProperties>
</file>